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6.jpeg" ContentType="image/jpeg"/>
  <Override PartName="/ppt/media/image12.jpeg" ContentType="image/jpeg"/>
  <Override PartName="/ppt/media/image11.png" ContentType="image/png"/>
  <Override PartName="/ppt/media/image10.png" ContentType="image/png"/>
  <Override PartName="/ppt/media/image15.jpeg" ContentType="image/jpeg"/>
  <Override PartName="/ppt/media/image8.png" ContentType="image/png"/>
  <Override PartName="/ppt/media/image9.png" ContentType="image/png"/>
  <Override PartName="/ppt/media/image7.jpeg" ContentType="image/jpeg"/>
  <Override PartName="/ppt/media/image13.jpeg" ContentType="image/jpeg"/>
  <Override PartName="/ppt/media/image2.png" ContentType="image/png"/>
  <Override PartName="/ppt/media/image1.png" ContentType="image/png"/>
  <Override PartName="/ppt/media/image3.png" ContentType="image/png"/>
  <Override PartName="/ppt/media/image4.jpeg" ContentType="image/jpeg"/>
  <Override PartName="/ppt/media/image14.jpeg" ContentType="image/jpeg"/>
  <Override PartName="/ppt/media/image5.png" ContentType="image/png"/>
  <Override PartName="/ppt/media/image6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2920" cy="1106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ko-KR" sz="4400" spc="-1" strike="noStrike">
                <a:solidFill>
                  <a:srgbClr val="000000"/>
                </a:solidFill>
                <a:latin typeface="Arial"/>
              </a:rPr>
              <a:t>제목 텍스트의 서식을 편집하려면 클릭하십시오</a:t>
            </a:r>
            <a:r>
              <a:rPr b="0" lang="ko-KR" sz="44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ko-K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pc="-1" strike="noStrike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  <a:endParaRPr b="0" lang="ko-K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2800" spc="-1" strike="noStrike">
                <a:solidFill>
                  <a:srgbClr val="000000"/>
                </a:solidFill>
                <a:latin typeface="Arial"/>
              </a:rPr>
              <a:t>2</a:t>
            </a:r>
            <a:r>
              <a:rPr b="0" lang="ko-KR" sz="2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pc="-1" strike="noStrike">
                <a:solidFill>
                  <a:srgbClr val="000000"/>
                </a:solidFill>
                <a:latin typeface="Arial"/>
              </a:rPr>
              <a:t>3</a:t>
            </a:r>
            <a:r>
              <a:rPr b="0" lang="ko-KR" sz="2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2800" spc="-1" strike="noStrike">
                <a:solidFill>
                  <a:srgbClr val="000000"/>
                </a:solidFill>
                <a:latin typeface="Arial"/>
              </a:rPr>
              <a:t>4</a:t>
            </a:r>
            <a:r>
              <a:rPr b="0" lang="ko-KR" sz="2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pc="-1" strike="noStrike">
                <a:solidFill>
                  <a:srgbClr val="000000"/>
                </a:solidFill>
                <a:latin typeface="Arial"/>
              </a:rPr>
              <a:t>5</a:t>
            </a:r>
            <a:r>
              <a:rPr b="0" lang="ko-KR" sz="2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pc="-1" strike="noStrike">
                <a:solidFill>
                  <a:srgbClr val="000000"/>
                </a:solidFill>
                <a:latin typeface="Arial"/>
              </a:rPr>
              <a:t>6</a:t>
            </a:r>
            <a:r>
              <a:rPr b="0" lang="ko-KR" sz="2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pc="-1" strike="noStrike">
                <a:solidFill>
                  <a:srgbClr val="000000"/>
                </a:solidFill>
                <a:latin typeface="Arial"/>
              </a:rPr>
              <a:t>7</a:t>
            </a:r>
            <a:r>
              <a:rPr b="0" lang="ko-KR" sz="2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14.jpe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hyperlink" Target="mailto:pi@192.168.0.4" TargetMode="External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1523880" y="1774080"/>
            <a:ext cx="9142920" cy="97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90000"/>
              </a:lnSpc>
            </a:pPr>
            <a:r>
              <a:rPr b="1" lang="en-US" sz="6000" spc="-1" strike="noStrike">
                <a:solidFill>
                  <a:srgbClr val="000000"/>
                </a:solidFill>
                <a:latin typeface="맑은 고딕"/>
                <a:ea typeface="DejaVu Sans"/>
              </a:rPr>
              <a:t>인수인계 구동 과정</a:t>
            </a:r>
            <a:endParaRPr b="0" lang="en-US" sz="6000" spc="-1" strike="noStrike">
              <a:latin typeface="Noto Sans CJK JP"/>
            </a:endParaRPr>
          </a:p>
        </p:txBody>
      </p:sp>
      <p:sp>
        <p:nvSpPr>
          <p:cNvPr id="39" name="CustomShape 2"/>
          <p:cNvSpPr/>
          <p:nvPr/>
        </p:nvSpPr>
        <p:spPr>
          <a:xfrm>
            <a:off x="1523880" y="3602160"/>
            <a:ext cx="91429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그림 4" descr=""/>
          <p:cNvPicPr/>
          <p:nvPr/>
        </p:nvPicPr>
        <p:blipFill>
          <a:blip r:embed="rId1"/>
          <a:stretch/>
        </p:blipFill>
        <p:spPr>
          <a:xfrm>
            <a:off x="1404000" y="131760"/>
            <a:ext cx="10548000" cy="4404240"/>
          </a:xfrm>
          <a:prstGeom prst="rect">
            <a:avLst/>
          </a:prstGeom>
          <a:ln>
            <a:noFill/>
          </a:ln>
        </p:spPr>
      </p:pic>
      <p:sp>
        <p:nvSpPr>
          <p:cNvPr id="69" name="CustomShape 1"/>
          <p:cNvSpPr/>
          <p:nvPr/>
        </p:nvSpPr>
        <p:spPr>
          <a:xfrm>
            <a:off x="962280" y="4536000"/>
            <a:ext cx="102697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키보드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Ctrl+Alt+T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명령어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ssh ubuntu@192.168.0.26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(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연결 와이파이명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bog)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명령어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roslaunch turtlebot3_slam turtlebot3_slam.launch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설명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: Callibration End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뜨면 완료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70" name="CustomShape 2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의자 </a:t>
            </a:r>
            <a:endParaRPr b="0" lang="en-US" sz="2400" spc="-1" strike="noStrike">
              <a:latin typeface="Noto Sans CJK JP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그림 4" descr=""/>
          <p:cNvPicPr/>
          <p:nvPr/>
        </p:nvPicPr>
        <p:blipFill>
          <a:blip r:embed="rId1"/>
          <a:stretch/>
        </p:blipFill>
        <p:spPr>
          <a:xfrm>
            <a:off x="1476000" y="360000"/>
            <a:ext cx="10548000" cy="4404240"/>
          </a:xfrm>
          <a:prstGeom prst="rect">
            <a:avLst/>
          </a:prstGeom>
          <a:ln>
            <a:noFill/>
          </a:ln>
        </p:spPr>
      </p:pic>
      <p:sp>
        <p:nvSpPr>
          <p:cNvPr id="72" name="CustomShape 1"/>
          <p:cNvSpPr/>
          <p:nvPr/>
        </p:nvSpPr>
        <p:spPr>
          <a:xfrm>
            <a:off x="1512000" y="5041440"/>
            <a:ext cx="91429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키보드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Ctrl+Alt+T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명령어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rosrun icsr jjmaster.py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설명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: icsr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은 파일 경로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, py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은 코드가 있는 파이썬 파일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73" name="CustomShape 2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의자 </a:t>
            </a:r>
            <a:endParaRPr b="0" lang="en-US" sz="2400" spc="-1" strike="noStrike">
              <a:latin typeface="Noto Sans CJK JP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그림 4" descr=""/>
          <p:cNvPicPr/>
          <p:nvPr/>
        </p:nvPicPr>
        <p:blipFill>
          <a:blip r:embed="rId1"/>
          <a:stretch/>
        </p:blipFill>
        <p:spPr>
          <a:xfrm>
            <a:off x="1116000" y="275760"/>
            <a:ext cx="10548000" cy="4404240"/>
          </a:xfrm>
          <a:prstGeom prst="rect">
            <a:avLst/>
          </a:prstGeom>
          <a:ln>
            <a:noFill/>
          </a:ln>
        </p:spPr>
      </p:pic>
      <p:sp>
        <p:nvSpPr>
          <p:cNvPr id="75" name="CustomShape 1"/>
          <p:cNvSpPr/>
          <p:nvPr/>
        </p:nvSpPr>
        <p:spPr>
          <a:xfrm>
            <a:off x="1080000" y="4969440"/>
            <a:ext cx="996768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명령어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rostopic pub -1 /height std_msgs/String “test1”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명령어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rostopic pub -1 /height std_msgs/String “test3”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설명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: rostopic pub(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명령을 준다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) -1(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한번만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)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주는 데이터 “데이터명”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76" name="CustomShape 2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의자 </a:t>
            </a:r>
            <a:endParaRPr b="0" lang="en-US" sz="2400" spc="-1" strike="noStrike">
              <a:latin typeface="Noto Sans CJK JP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책장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-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앱 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1584360" y="5040000"/>
            <a:ext cx="9142920" cy="106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배터리 장착 혹은 전원선 연결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+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슬라이드 스위치 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on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Noto Sans CJK JP"/>
            </a:endParaRPr>
          </a:p>
        </p:txBody>
      </p:sp>
      <p:pic>
        <p:nvPicPr>
          <p:cNvPr id="79" name="그림 61" descr=""/>
          <p:cNvPicPr/>
          <p:nvPr/>
        </p:nvPicPr>
        <p:blipFill>
          <a:blip r:embed="rId1"/>
          <a:stretch/>
        </p:blipFill>
        <p:spPr>
          <a:xfrm>
            <a:off x="3600000" y="620640"/>
            <a:ext cx="4940280" cy="3915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1523880" y="5933880"/>
            <a:ext cx="91429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Start Pairing-Stop Pairing-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블루투스 기기 선택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-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버튼 클릭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앱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-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책장</a:t>
            </a:r>
            <a:endParaRPr b="0" lang="en-US" sz="2400" spc="-1" strike="noStrike">
              <a:latin typeface="Noto Sans CJK JP"/>
            </a:endParaRPr>
          </a:p>
        </p:txBody>
      </p:sp>
      <p:pic>
        <p:nvPicPr>
          <p:cNvPr id="82" name="그림 2" descr=""/>
          <p:cNvPicPr/>
          <p:nvPr/>
        </p:nvPicPr>
        <p:blipFill>
          <a:blip r:embed="rId1"/>
          <a:stretch/>
        </p:blipFill>
        <p:spPr>
          <a:xfrm>
            <a:off x="3520800" y="265320"/>
            <a:ext cx="2117160" cy="5176440"/>
          </a:xfrm>
          <a:prstGeom prst="rect">
            <a:avLst/>
          </a:prstGeom>
          <a:ln>
            <a:noFill/>
          </a:ln>
        </p:spPr>
      </p:pic>
      <p:pic>
        <p:nvPicPr>
          <p:cNvPr id="83" name="그림 7" descr=""/>
          <p:cNvPicPr/>
          <p:nvPr/>
        </p:nvPicPr>
        <p:blipFill>
          <a:blip r:embed="rId2"/>
          <a:stretch/>
        </p:blipFill>
        <p:spPr>
          <a:xfrm>
            <a:off x="5638680" y="265320"/>
            <a:ext cx="2161800" cy="5176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1523880" y="5933880"/>
            <a:ext cx="91429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서랍 열기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(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앱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) -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책 뽑기 – 초음파 센서 감지 – 서랍 닫힘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책장</a:t>
            </a:r>
            <a:endParaRPr b="0" lang="en-US" sz="2400" spc="-1" strike="noStrike">
              <a:latin typeface="Noto Sans CJK JP"/>
            </a:endParaRPr>
          </a:p>
        </p:txBody>
      </p:sp>
      <p:pic>
        <p:nvPicPr>
          <p:cNvPr id="86" name="그림 2" descr=""/>
          <p:cNvPicPr/>
          <p:nvPr/>
        </p:nvPicPr>
        <p:blipFill>
          <a:blip r:embed="rId1"/>
          <a:stretch/>
        </p:blipFill>
        <p:spPr>
          <a:xfrm>
            <a:off x="3305520" y="1336320"/>
            <a:ext cx="5579640" cy="4184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1523880" y="5729760"/>
            <a:ext cx="91429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위쪽 센서 근접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: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어른 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아래쪽 센서 근접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: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어린이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키 높이 장치</a:t>
            </a:r>
            <a:endParaRPr b="0" lang="en-US" sz="2400" spc="-1" strike="noStrike">
              <a:latin typeface="Noto Sans CJK JP"/>
            </a:endParaRPr>
          </a:p>
        </p:txBody>
      </p:sp>
      <p:pic>
        <p:nvPicPr>
          <p:cNvPr id="89" name="그림 3" descr=""/>
          <p:cNvPicPr/>
          <p:nvPr/>
        </p:nvPicPr>
        <p:blipFill>
          <a:blip r:embed="rId1"/>
          <a:stretch/>
        </p:blipFill>
        <p:spPr>
          <a:xfrm rot="5400000">
            <a:off x="3583080" y="933480"/>
            <a:ext cx="5024880" cy="3954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책상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(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공통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)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41" name="CustomShape 2"/>
          <p:cNvSpPr/>
          <p:nvPr/>
        </p:nvSpPr>
        <p:spPr>
          <a:xfrm>
            <a:off x="1585080" y="5040000"/>
            <a:ext cx="9142920" cy="150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1. 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키보드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Ctrl+Alt+T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2. 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명령어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roscore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설명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Started core service 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뜨면 완료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Noto Sans CJK JP"/>
            </a:endParaRPr>
          </a:p>
        </p:txBody>
      </p:sp>
      <p:pic>
        <p:nvPicPr>
          <p:cNvPr id="42" name="그림 3" descr=""/>
          <p:cNvPicPr/>
          <p:nvPr/>
        </p:nvPicPr>
        <p:blipFill>
          <a:blip r:embed="rId1"/>
          <a:stretch/>
        </p:blipFill>
        <p:spPr>
          <a:xfrm>
            <a:off x="3456000" y="598320"/>
            <a:ext cx="5333760" cy="4009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책상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44" name="CustomShape 2"/>
          <p:cNvSpPr/>
          <p:nvPr/>
        </p:nvSpPr>
        <p:spPr>
          <a:xfrm>
            <a:off x="1523880" y="5276520"/>
            <a:ext cx="9142920" cy="158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1. 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키보드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Ctrl+Alt+T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2. 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명령어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rosrun icsr bog_master.py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설명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: PC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파이썬 파일 실행</a:t>
            </a:r>
            <a:endParaRPr b="0" lang="en-US" sz="2400" spc="-1" strike="noStrike">
              <a:latin typeface="Noto Sans CJK JP"/>
            </a:endParaRPr>
          </a:p>
        </p:txBody>
      </p:sp>
      <p:pic>
        <p:nvPicPr>
          <p:cNvPr id="45" name="그림 2" descr=""/>
          <p:cNvPicPr/>
          <p:nvPr/>
        </p:nvPicPr>
        <p:blipFill>
          <a:blip r:embed="rId1"/>
          <a:stretch/>
        </p:blipFill>
        <p:spPr>
          <a:xfrm>
            <a:off x="3990600" y="3328920"/>
            <a:ext cx="4209480" cy="199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책상</a:t>
            </a:r>
            <a:endParaRPr b="0" lang="en-US" sz="2400" spc="-1" strike="noStrike">
              <a:latin typeface="Noto Sans CJK JP"/>
            </a:endParaRPr>
          </a:p>
        </p:txBody>
      </p:sp>
      <p:pic>
        <p:nvPicPr>
          <p:cNvPr id="47" name="그림 10" descr=""/>
          <p:cNvPicPr/>
          <p:nvPr/>
        </p:nvPicPr>
        <p:blipFill>
          <a:blip r:embed="rId1"/>
          <a:stretch/>
        </p:blipFill>
        <p:spPr>
          <a:xfrm>
            <a:off x="3384000" y="710640"/>
            <a:ext cx="5333760" cy="3609360"/>
          </a:xfrm>
          <a:prstGeom prst="rect">
            <a:avLst/>
          </a:prstGeom>
          <a:ln>
            <a:noFill/>
          </a:ln>
        </p:spPr>
      </p:pic>
      <p:sp>
        <p:nvSpPr>
          <p:cNvPr id="48" name="CustomShape 2"/>
          <p:cNvSpPr/>
          <p:nvPr/>
        </p:nvSpPr>
        <p:spPr>
          <a:xfrm>
            <a:off x="1585080" y="4608000"/>
            <a:ext cx="9142920" cy="194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1. 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Ctrl+Alt+T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2. PC 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명령어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ssh </a:t>
            </a:r>
            <a:r>
              <a:rPr b="1" lang="en-US" sz="2400" spc="-1" strike="noStrike" u="sng">
                <a:solidFill>
                  <a:srgbClr val="0563c1"/>
                </a:solidFill>
                <a:uFillTx/>
                <a:latin typeface="맑은 고딕"/>
                <a:ea typeface="DejaVu Sans"/>
                <a:hlinkClick r:id="rId2"/>
              </a:rPr>
              <a:t>pi@192.168.0.4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3. PC 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명령어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rosrun bog_table bog_guide1.py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4. 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side, center 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중 하나 입력 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(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리니어 모터 위치에 따라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) 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49" name="CustomShape 3"/>
          <p:cNvSpPr/>
          <p:nvPr/>
        </p:nvSpPr>
        <p:spPr>
          <a:xfrm>
            <a:off x="6346800" y="717120"/>
            <a:ext cx="2077200" cy="1468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192.168.0.4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50" name="CustomShape 4"/>
          <p:cNvSpPr/>
          <p:nvPr/>
        </p:nvSpPr>
        <p:spPr>
          <a:xfrm>
            <a:off x="7227360" y="2543400"/>
            <a:ext cx="116640" cy="26460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1</a:t>
            </a:r>
            <a:endParaRPr b="0" lang="en-US" sz="1800" spc="-1" strike="noStrike">
              <a:latin typeface="Noto Sans CJK JP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1513080" y="4669560"/>
            <a:ext cx="9142920" cy="238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리니어 모터 위치 확인하는 법 </a:t>
            </a:r>
            <a:br/>
            <a:br/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리니어 모터에 연결된 라즈베리파이의 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Ip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를 확인하여 몇 번 리니어 모터인지 알 수 있다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.</a:t>
            </a:r>
            <a:br/>
            <a:br/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리니어 모터가 책상 중앙에 있으면 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center, 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가장 자리에 있으면 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side </a:t>
            </a:r>
            <a:br/>
            <a:br/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1511640" y="1008000"/>
            <a:ext cx="7272360" cy="3550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stomShape 1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책상</a:t>
            </a:r>
            <a:endParaRPr b="0" lang="en-US" sz="2400" spc="-1" strike="noStrike">
              <a:latin typeface="Noto Sans CJK JP"/>
            </a:endParaRPr>
          </a:p>
        </p:txBody>
      </p:sp>
      <p:pic>
        <p:nvPicPr>
          <p:cNvPr id="54" name="그림 10" descr=""/>
          <p:cNvPicPr/>
          <p:nvPr/>
        </p:nvPicPr>
        <p:blipFill>
          <a:blip r:embed="rId1"/>
          <a:stretch/>
        </p:blipFill>
        <p:spPr>
          <a:xfrm>
            <a:off x="3428640" y="710640"/>
            <a:ext cx="5333760" cy="3609360"/>
          </a:xfrm>
          <a:prstGeom prst="rect">
            <a:avLst/>
          </a:prstGeom>
          <a:ln>
            <a:noFill/>
          </a:ln>
        </p:spPr>
      </p:pic>
      <p:sp>
        <p:nvSpPr>
          <p:cNvPr id="55" name="CustomShape 2"/>
          <p:cNvSpPr/>
          <p:nvPr/>
        </p:nvSpPr>
        <p:spPr>
          <a:xfrm>
            <a:off x="1523880" y="4680000"/>
            <a:ext cx="9142920" cy="21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1. 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Ctrl+Alt+T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2. PC 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명령어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ssh pi@192.168.0.5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3. PC 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명령어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rosrun bog_table bog_guide2.py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4. 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side, center 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중 하나 입력 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(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리니어 모터 위치에 따라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)  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56" name="CustomShape 3"/>
          <p:cNvSpPr/>
          <p:nvPr/>
        </p:nvSpPr>
        <p:spPr>
          <a:xfrm>
            <a:off x="6336000" y="710640"/>
            <a:ext cx="2077200" cy="1468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192.168.0.5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57" name="CustomShape 4"/>
          <p:cNvSpPr/>
          <p:nvPr/>
        </p:nvSpPr>
        <p:spPr>
          <a:xfrm>
            <a:off x="7299360" y="2543400"/>
            <a:ext cx="116640" cy="26460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2</a:t>
            </a:r>
            <a:endParaRPr b="0" lang="en-US" sz="1800" spc="-1" strike="noStrike">
              <a:latin typeface="Noto Sans CJK JP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1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책상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59" name="CustomShape 2"/>
          <p:cNvSpPr/>
          <p:nvPr/>
        </p:nvSpPr>
        <p:spPr>
          <a:xfrm>
            <a:off x="1523880" y="6061320"/>
            <a:ext cx="9142920" cy="79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0" name="그림 1" descr=""/>
          <p:cNvPicPr/>
          <p:nvPr/>
        </p:nvPicPr>
        <p:blipFill>
          <a:blip r:embed="rId1"/>
          <a:stretch/>
        </p:blipFill>
        <p:spPr>
          <a:xfrm>
            <a:off x="3990600" y="2685960"/>
            <a:ext cx="4209480" cy="1485000"/>
          </a:xfrm>
          <a:prstGeom prst="rect">
            <a:avLst/>
          </a:prstGeom>
          <a:ln>
            <a:noFill/>
          </a:ln>
        </p:spPr>
      </p:pic>
      <p:sp>
        <p:nvSpPr>
          <p:cNvPr id="61" name="CustomShape 3"/>
          <p:cNvSpPr/>
          <p:nvPr/>
        </p:nvSpPr>
        <p:spPr>
          <a:xfrm>
            <a:off x="1523880" y="4825440"/>
            <a:ext cx="91429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rosrun icsr bog_master.py 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입력했던 창에서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1, 2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설명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: 1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을 입력하면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번 리니어 모터 구동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2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를 입력하면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2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번 리니어 모터 구동</a:t>
            </a:r>
            <a:endParaRPr b="0" lang="en-US" sz="2400" spc="-1" strike="noStrike">
              <a:latin typeface="Noto Sans CJK JP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CustomShape 1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의자 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63" name="CustomShape 2"/>
          <p:cNvSpPr/>
          <p:nvPr/>
        </p:nvSpPr>
        <p:spPr>
          <a:xfrm>
            <a:off x="1584360" y="5040000"/>
            <a:ext cx="9142920" cy="106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배터리 장착 및 슬라이드 스위치 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on (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기판에 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on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이라 적힘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)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Noto Sans CJK JP"/>
            </a:endParaRPr>
          </a:p>
        </p:txBody>
      </p:sp>
      <p:pic>
        <p:nvPicPr>
          <p:cNvPr id="64" name="그림 61" descr=""/>
          <p:cNvPicPr/>
          <p:nvPr/>
        </p:nvPicPr>
        <p:blipFill>
          <a:blip r:embed="rId1"/>
          <a:stretch/>
        </p:blipFill>
        <p:spPr>
          <a:xfrm>
            <a:off x="3600000" y="620640"/>
            <a:ext cx="4940280" cy="3915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의자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(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공통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)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66" name="CustomShape 2"/>
          <p:cNvSpPr/>
          <p:nvPr/>
        </p:nvSpPr>
        <p:spPr>
          <a:xfrm>
            <a:off x="1523880" y="5788440"/>
            <a:ext cx="9142920" cy="106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키보드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Ctrl+Alt+T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명령어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roscore</a:t>
            </a:r>
            <a:endParaRPr b="0" lang="en-US" sz="2400" spc="-1" strike="noStrike">
              <a:latin typeface="Noto Sans CJK JP"/>
            </a:endParaRPr>
          </a:p>
        </p:txBody>
      </p:sp>
      <p:pic>
        <p:nvPicPr>
          <p:cNvPr id="67" name="그림 3" descr=""/>
          <p:cNvPicPr/>
          <p:nvPr/>
        </p:nvPicPr>
        <p:blipFill>
          <a:blip r:embed="rId1"/>
          <a:stretch/>
        </p:blipFill>
        <p:spPr>
          <a:xfrm>
            <a:off x="3428640" y="1423800"/>
            <a:ext cx="5333760" cy="4009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373</TotalTime>
  <Application>LibreOffice/6.0.7.3$Linux_X86_64 LibreOffice_project/00m0$Build-3</Application>
  <Words>339</Words>
  <Paragraphs>54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2023-02-09T13:58:53Z</dcterms:created>
  <dc:creator>원일</dc:creator>
  <dc:description/>
  <dc:language>ko-KR</dc:language>
  <cp:lastModifiedBy/>
  <dcterms:modified xsi:type="dcterms:W3CDTF">2023-02-13T17:03:18Z</dcterms:modified>
  <cp:revision>26</cp:revision>
  <dc:subject/>
  <dc:title>인수인계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와이드스크린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16</vt:i4>
  </property>
</Properties>
</file>